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image" Target="../media/image-3-4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Знакомство с Visual Studio Code для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 Studio Code — самый популярный редактор кода. Python — второй по популярности язык программирования. Вместе они создают мощную и легковесную среду разработки, увеличивая производительность на 30-50%.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11986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Почему VS Code? Ключевые преимущества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3295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Кроссплатформенность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Работает на Windows, macOS, Linux.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45268"/>
            <a:ext cx="3978116" cy="27217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483168"/>
            <a:ext cx="3402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Открытый исходный код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30643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Бесплатное использование и обширная экосистема.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4045268"/>
            <a:ext cx="3978116" cy="27217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2067" y="2483168"/>
            <a:ext cx="3679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Встроенная поддержка Git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30643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Удобный контроль версий.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3682365"/>
            <a:ext cx="3978116" cy="27217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Установка и начальная настройка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Загрузка VS Code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Загрузите VS Code с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code.visualstudio.com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Установка Python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Установите Python 3.9+.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900857"/>
            <a:ext cx="3785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Настройка интерпретатора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Выберите интерпретатор Python.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Расширение Python и основные функции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IntelliSense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Автодополнение кода, проверка типов.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3887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Линтинг и форматирование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Поддержка Pylint, Flake8, Black, autopep8.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Интерактивные окна.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Рефакторинг кода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Переход к определениям.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427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Эффективная отладка кода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Точки останова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Установка одним кликом.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559135"/>
            <a:ext cx="3379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Пошаговое выполнение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Шаг за шагом (F10, F11).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43951"/>
            <a:ext cx="3192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Просмотр переменных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В реальном времени.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Стек вызовов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Анализ локальных переменных.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Интеграция с Git для контроля версий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9448"/>
            <a:ext cx="3664744" cy="2039422"/>
          </a:xfrm>
          <a:prstGeom prst="roundRect">
            <a:avLst>
              <a:gd name="adj" fmla="val 4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33882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Панель "Source Control"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278630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Отслеживание изменений, staging, коммиты.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433882"/>
            <a:ext cx="2893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Управление ветками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92430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Создание, слияние (merge).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3448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Удаленные репозитории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Push/Pull из GitHub, GitLab.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3830"/>
            <a:ext cx="12260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Расширенные возможности и кастомизация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227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5157430"/>
            <a:ext cx="21975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Горячие клавиши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6002179"/>
            <a:ext cx="21975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Настраиваемые сниппеты.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0227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75741" y="5157430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Интегрированный терминал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75741" y="6002179"/>
            <a:ext cx="21976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PowerShell, Bash.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0227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7348" y="5157430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Удаленная разработка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07348" y="6002179"/>
            <a:ext cx="21976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WSL, SSH, Docker Containers.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0227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38955" y="5157430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Темы оформления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38955" y="6002179"/>
            <a:ext cx="21976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One Dark Pro, Material Icon Theme.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1862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Заключение и полезные ресурсы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2926" y="2331244"/>
            <a:ext cx="75909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VS Code — универсальный инструмент для Python-разработчиков, значительно повышающий удобство и скорость разработки.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62926" y="3290888"/>
            <a:ext cx="221813" cy="1331357"/>
          </a:xfrm>
          <a:prstGeom prst="roundRect">
            <a:avLst>
              <a:gd name="adj" fmla="val 420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706553" y="3512701"/>
            <a:ext cx="38919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Официальная документация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706553" y="3992523"/>
            <a:ext cx="714732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Изучите документацию VS Code.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595705" y="4788575"/>
            <a:ext cx="221813" cy="1331357"/>
          </a:xfrm>
          <a:prstGeom prst="roundRect">
            <a:avLst>
              <a:gd name="adj" fmla="val 420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39332" y="5010388"/>
            <a:ext cx="27828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Онлайн-сообщества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039332" y="5490210"/>
            <a:ext cx="681454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Используйте форумы для поддержки.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928604" y="6286262"/>
            <a:ext cx="221813" cy="1331357"/>
          </a:xfrm>
          <a:prstGeom prst="roundRect">
            <a:avLst>
              <a:gd name="adj" fmla="val 4201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372231" y="650807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Практика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372231" y="6987897"/>
            <a:ext cx="6481643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Применяйте знания на практике.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2025-06-15T21:51:34Z</dcterms:created>
  <dcterms:modified xsi:type="dcterms:W3CDTF">2025-06-15T21:51:34Z</dcterms:modified>
</cp:coreProperties>
</file>